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0" d="100"/>
          <a:sy n="30" d="100"/>
        </p:scale>
        <p:origin x="-1656" y="-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990600" y="0"/>
            <a:ext cx="81534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Problems</a:t>
            </a:r>
            <a:endParaRPr lang="en-US" sz="4000" b="1" dirty="0">
              <a:solidFill>
                <a:srgbClr val="000099"/>
              </a:solidFill>
              <a:latin typeface="Cambria" pitchFamily="18" charset="0"/>
              <a:cs typeface="Times New Roman" pitchFamily="18" charset="0"/>
            </a:endParaRPr>
          </a:p>
          <a:p>
            <a:pPr algn="ctr"/>
            <a:endParaRPr lang="en-US" sz="1800" b="1" dirty="0">
              <a:latin typeface="Cambria" pitchFamily="18" charset="0"/>
              <a:cs typeface="Times New Roman" pitchFamily="18" charset="0"/>
            </a:endParaRPr>
          </a:p>
          <a:p>
            <a:pPr algn="ctr"/>
            <a:endParaRPr lang="en-US" sz="4800" b="1" dirty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660066"/>
                </a:solidFill>
                <a:latin typeface="Cambria" pitchFamily="18" charset="0"/>
                <a:cs typeface="Times New Roman" pitchFamily="18" charset="0"/>
              </a:rPr>
              <a:t>Modern Physics: Nuclear Energy Sources</a:t>
            </a:r>
            <a:endParaRPr lang="en-US" sz="3600" b="1" dirty="0">
              <a:solidFill>
                <a:srgbClr val="660066"/>
              </a:solidFill>
              <a:latin typeface="Cambria" pitchFamily="18" charset="0"/>
              <a:cs typeface="Times New Roman" pitchFamily="18" charset="0"/>
            </a:endParaRPr>
          </a:p>
          <a:p>
            <a:pPr algn="ctr"/>
            <a:endParaRPr lang="en-US" sz="2800" b="1" dirty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>
                <a:latin typeface="Cambria" pitchFamily="18" charset="0"/>
                <a:cs typeface="Times New Roman" pitchFamily="18" charset="0"/>
              </a:rPr>
              <a:t>by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1247775" y="3502025"/>
            <a:ext cx="7667625" cy="3124200"/>
          </a:xfrm>
          <a:prstGeom prst="horizontalScroll">
            <a:avLst>
              <a:gd name="adj" fmla="val 12950"/>
            </a:avLst>
          </a:prstGeom>
          <a:solidFill>
            <a:schemeClr val="accent3">
              <a:lumMod val="40000"/>
              <a:lumOff val="60000"/>
            </a:schemeClr>
          </a:solidFill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J. V. Thombare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Assistant Professor,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Physics,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Vidnyan Mahavidyalaya, Sangola.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E-mail-jagannaththombare@gmail.com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"/>
            <a:ext cx="7924800" cy="666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99" y="457200"/>
            <a:ext cx="7848601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"/>
            <a:ext cx="7848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286000"/>
            <a:ext cx="7848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858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68876"/>
            <a:ext cx="8077200" cy="317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43000"/>
            <a:ext cx="7924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362200"/>
            <a:ext cx="7620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25013"/>
            <a:ext cx="7543801" cy="446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1285875" y="739775"/>
            <a:ext cx="7777163" cy="5464175"/>
          </a:xfrm>
          <a:prstGeom prst="horizontalScroll">
            <a:avLst>
              <a:gd name="adj" fmla="val 12939"/>
            </a:avLst>
          </a:prstGeom>
          <a:solidFill>
            <a:srgbClr val="F47ACB"/>
          </a:solidFill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Thank you one and all !!!!!!!!</a:t>
            </a:r>
            <a:endParaRPr lang="en-US" sz="2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</TotalTime>
  <Words>35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</dc:creator>
  <cp:lastModifiedBy>vms</cp:lastModifiedBy>
  <cp:revision>11</cp:revision>
  <dcterms:created xsi:type="dcterms:W3CDTF">2006-08-16T00:00:00Z</dcterms:created>
  <dcterms:modified xsi:type="dcterms:W3CDTF">2018-05-06T01:57:09Z</dcterms:modified>
</cp:coreProperties>
</file>